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104" d="100"/>
          <a:sy n="104" d="100"/>
        </p:scale>
        <p:origin x="23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BEC19-7E9E-B349-BD95-5F0D31608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EAA30-0872-8545-9C57-98DD5D793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ABB53-22F2-C147-804B-30A34E04C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86B56-AE9C-0A41-89D1-CE7C8380654B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5E1DB-4EE5-EA4C-BA5A-79D37568D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FFEC6-56EB-9545-9360-920864D1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21CDF-F78E-F04F-A710-BA5CE2362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77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9798E-CAF3-FF41-8AC4-E53BCED88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80E17-8D8E-2744-BE17-0A184F5ED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DCD35-C805-3E40-A406-DECC38C63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86B56-AE9C-0A41-89D1-CE7C8380654B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F5F36-3F67-F346-94B2-05D5162BF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6046B-00DC-3048-A030-FF41352B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21CDF-F78E-F04F-A710-BA5CE2362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61BB55-BFE6-A845-B6C7-C09E30F33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B43400-4CF9-EA4E-A24E-9A8702D5F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45AB1-16F0-6C46-AA90-C05B6E7B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86B56-AE9C-0A41-89D1-CE7C8380654B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05D14-07BB-054F-B0B1-AB48535F2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0A55C-F63D-3E41-AA65-B442F65C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21CDF-F78E-F04F-A710-BA5CE2362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45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5046-8A92-FB4D-8494-0C87E2D96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27CCB-8003-3744-8F11-A377FC8B9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BC44E-CFD4-D641-AEF7-DDA59F66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86B56-AE9C-0A41-89D1-CE7C8380654B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2E566-CDB5-8A41-99FB-E86FAC586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DD03B-FC0E-0447-8D49-D066C1A9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21CDF-F78E-F04F-A710-BA5CE2362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32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271F2-D8A3-E649-A53B-39C3CA21D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AFB27-E449-8441-958B-017923F7E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DA84B-CC0F-5D47-A667-40D8D1DFF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86B56-AE9C-0A41-89D1-CE7C8380654B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BAD5B-7882-3944-B468-C84B85F24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64440-AC2B-2B46-8B5C-7F30B8179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21CDF-F78E-F04F-A710-BA5CE2362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9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5296-27E8-5442-AD47-C4FAB111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0DAF3-2D94-C44D-90A7-02B53A02D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12616-0C03-344A-8565-DC1742E661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45685-CDAB-0041-BADA-67338544C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86B56-AE9C-0A41-89D1-CE7C8380654B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40F52-273B-6D4A-AB34-2201C250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5057C-5C27-874F-8284-C612A4351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21CDF-F78E-F04F-A710-BA5CE2362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5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E5F6-72AC-4944-873B-72725F452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B641F-6F5B-D04C-A0F1-3E30363CC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9161B-BBF9-E74B-A774-7435A9758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B41FB-DFEA-3E49-AA40-B9F278FDC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62CABE-2D3B-814C-8F60-A1DA8CEA76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E97372-4740-0840-80BD-AE72E40A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86B56-AE9C-0A41-89D1-CE7C8380654B}" type="datetimeFigureOut">
              <a:rPr lang="en-US" smtClean="0"/>
              <a:t>5/27/20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221921-5C59-D94B-81AD-E3D62ABC0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8A6872-4B74-3949-B722-B70C2E7A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21CDF-F78E-F04F-A710-BA5CE2362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84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BA6C-4BE3-354D-896D-3712E96E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FE3DDF-52F6-0340-807E-DE3A74CBE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86B56-AE9C-0A41-89D1-CE7C8380654B}" type="datetimeFigureOut">
              <a:rPr lang="en-US" smtClean="0"/>
              <a:t>5/27/20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CA573-FE0A-CD43-8EAC-46435EB48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EE112-8659-0745-A62A-19739CB0C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21CDF-F78E-F04F-A710-BA5CE2362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14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C0DB2E-3716-3B49-8A21-1162FDF4D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86B56-AE9C-0A41-89D1-CE7C8380654B}" type="datetimeFigureOut">
              <a:rPr lang="en-US" smtClean="0"/>
              <a:t>5/27/20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0C1C1-476B-AC47-A002-AA38B73D2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8D825-7FE8-9F4C-9815-19492A83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21CDF-F78E-F04F-A710-BA5CE2362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9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69E3-825C-3C4A-8C77-E2AB96F4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90C44-63D0-6B49-8E84-E95807B47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94FA3-5FB8-DE4D-BB1F-486229F7B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54560-4C87-AD4D-930B-72F7EC29A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86B56-AE9C-0A41-89D1-CE7C8380654B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723F5-593E-8444-8B00-69AF7FA5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29FE0-62DC-664D-B546-9704BFB81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21CDF-F78E-F04F-A710-BA5CE2362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F967-E03C-3840-9139-FFB15C480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A31D31-E923-E647-9167-CF91351D6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F1F542-6122-B64A-91EB-1D9131D67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06105-5254-4543-9D34-F50E58BB7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86B56-AE9C-0A41-89D1-CE7C8380654B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D0BD8-D7E1-3947-9B78-029B5D5BE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564A7-7A14-8D4B-AE3F-C1E1A61E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21CDF-F78E-F04F-A710-BA5CE2362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7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AB619-333E-C042-BC9B-B7C91A3E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83D11-FBDA-D34F-849F-894F87E3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1D574-0D96-B248-8624-854ACFD8B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86B56-AE9C-0A41-89D1-CE7C8380654B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F6A23-7DFF-9E45-A61C-B42011980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89D75-4020-B74B-9F62-43436AEEF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21CDF-F78E-F04F-A710-BA5CE2362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5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74990-36A7-D44B-90C6-1B5B2D5E59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Comparison of Clustering Methods on BL2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F6313-E01F-094F-BE97-59C5BDD432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Eli Carter</a:t>
            </a:r>
          </a:p>
        </p:txBody>
      </p:sp>
    </p:spTree>
    <p:extLst>
      <p:ext uri="{BB962C8B-B14F-4D97-AF65-F5344CB8AC3E}">
        <p14:creationId xmlns:p14="http://schemas.microsoft.com/office/powerpoint/2010/main" val="2856098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1660-1F8E-0A41-8817-A2FB259F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Waveforms: Magenta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2A1714-C200-4E40-A9EA-545898A05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686"/>
            <a:ext cx="12192000" cy="38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7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1660-1F8E-0A41-8817-A2FB259F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969"/>
            <a:ext cx="10515600" cy="1325563"/>
          </a:xfrm>
        </p:spPr>
        <p:txBody>
          <a:bodyPr/>
          <a:lstStyle/>
          <a:p>
            <a:r>
              <a:rPr lang="en-US" dirty="0"/>
              <a:t>Characteristic Waveforms: Others…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DF007-7895-B849-AF60-FB612CDFE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419"/>
            <a:ext cx="8760941" cy="2143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6266A-ED25-F84B-A6F6-C77CDD7A4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384" y="3208127"/>
            <a:ext cx="8336692" cy="2009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F21208-6D8B-734D-8366-E0C39CF4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716"/>
            <a:ext cx="8760941" cy="2143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BE94BD-F263-9240-B421-013E5160F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35" y="5217595"/>
            <a:ext cx="8760941" cy="13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43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A3B3-2D62-3C48-A5D3-E4685A22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HDBSCAN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F5D64-8B6F-A641-A2EC-1F526B29D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384" y="271849"/>
            <a:ext cx="7344615" cy="414026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E49B79D-963F-D740-A881-63412675E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687769"/>
          </a:xfrm>
        </p:spPr>
        <p:txBody>
          <a:bodyPr>
            <a:normAutofit/>
          </a:bodyPr>
          <a:lstStyle/>
          <a:p>
            <a:r>
              <a:rPr lang="en-US" dirty="0"/>
              <a:t>Similar to DBSCAN but uses spanning trees and graph theory to create a condensed tree plot, then uses the only parameter, min num of points, to decide on clusters. </a:t>
            </a:r>
          </a:p>
          <a:p>
            <a:r>
              <a:rPr lang="en-US" dirty="0"/>
              <a:t>Pos/Neg: Finds varying density clusters/No negatives </a:t>
            </a:r>
            <a:r>
              <a:rPr lang="en-US"/>
              <a:t>yet (complexity close to n^2)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89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96F7-099A-BC41-BEDC-9260B41A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36582-9BDC-4F40-9151-B9175711E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54" y="2224216"/>
            <a:ext cx="5245100" cy="328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6EB07-1962-3242-B598-84858A8B5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031" y="1344484"/>
            <a:ext cx="6948266" cy="42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39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1660-1F8E-0A41-8817-A2FB259F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Waveforms: Blue (Singles)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DAF1D4-3456-604B-A49E-BF310BC03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65" y="1446940"/>
            <a:ext cx="5713235" cy="39641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36CCB0-56CC-C145-A313-59229CA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6940"/>
            <a:ext cx="6096000" cy="39641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E2B108-7B18-3349-9874-AC0139D363DC}"/>
              </a:ext>
            </a:extLst>
          </p:cNvPr>
          <p:cNvSpPr txBox="1"/>
          <p:nvPr/>
        </p:nvSpPr>
        <p:spPr>
          <a:xfrm>
            <a:off x="1153150" y="5912792"/>
            <a:ext cx="417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Singles out of first 500 waveforms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E408C-3923-0F49-899D-7B8E21DEFCBC}"/>
              </a:ext>
            </a:extLst>
          </p:cNvPr>
          <p:cNvSpPr txBox="1"/>
          <p:nvPr/>
        </p:nvSpPr>
        <p:spPr>
          <a:xfrm>
            <a:off x="6643669" y="5912792"/>
            <a:ext cx="417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</p:spTree>
    <p:extLst>
      <p:ext uri="{BB962C8B-B14F-4D97-AF65-F5344CB8AC3E}">
        <p14:creationId xmlns:p14="http://schemas.microsoft.com/office/powerpoint/2010/main" val="2529378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1660-1F8E-0A41-8817-A2FB259F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Waveforms: Green (Doubles)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E1B6B-6615-8F4D-8168-E23348744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9" y="1421027"/>
            <a:ext cx="5721177" cy="4250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ACED8-9767-C14E-9103-C8D42DBC3B19}"/>
              </a:ext>
            </a:extLst>
          </p:cNvPr>
          <p:cNvSpPr txBox="1"/>
          <p:nvPr/>
        </p:nvSpPr>
        <p:spPr>
          <a:xfrm>
            <a:off x="1128585" y="5671751"/>
            <a:ext cx="417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Doubles out of first 500 waveforms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1510C-FCBC-604A-B58E-6A34B530D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887" y="1608661"/>
            <a:ext cx="6273114" cy="3875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2BFED2-4CD5-E348-A14E-3E6038496ED3}"/>
              </a:ext>
            </a:extLst>
          </p:cNvPr>
          <p:cNvSpPr txBox="1"/>
          <p:nvPr/>
        </p:nvSpPr>
        <p:spPr>
          <a:xfrm>
            <a:off x="6890953" y="5671751"/>
            <a:ext cx="417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</p:spTree>
    <p:extLst>
      <p:ext uri="{BB962C8B-B14F-4D97-AF65-F5344CB8AC3E}">
        <p14:creationId xmlns:p14="http://schemas.microsoft.com/office/powerpoint/2010/main" val="3735106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1660-1F8E-0A41-8817-A2FB259F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Waveforms: Red (Triples)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F2E20C-9B53-4A40-817F-C0F8ACA67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0" y="1325515"/>
            <a:ext cx="6297827" cy="4206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6B43DA-F2F1-2D49-9CEB-1259A4C55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5515"/>
            <a:ext cx="6096000" cy="4206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5AD150-752E-1842-9732-196988A0FF61}"/>
              </a:ext>
            </a:extLst>
          </p:cNvPr>
          <p:cNvSpPr txBox="1"/>
          <p:nvPr/>
        </p:nvSpPr>
        <p:spPr>
          <a:xfrm>
            <a:off x="1128585" y="5671751"/>
            <a:ext cx="417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Triples out of first 500 waveforms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530DE-AC60-D74F-8922-03551B67EE1D}"/>
              </a:ext>
            </a:extLst>
          </p:cNvPr>
          <p:cNvSpPr txBox="1"/>
          <p:nvPr/>
        </p:nvSpPr>
        <p:spPr>
          <a:xfrm>
            <a:off x="6890953" y="5671751"/>
            <a:ext cx="417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</p:spTree>
    <p:extLst>
      <p:ext uri="{BB962C8B-B14F-4D97-AF65-F5344CB8AC3E}">
        <p14:creationId xmlns:p14="http://schemas.microsoft.com/office/powerpoint/2010/main" val="3895609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5A3B3-2D62-3C48-A5D3-E4685A22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D6152-9F52-1944-B0E0-08C5087CD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Parameters: Epsilon – max distance between two points to be ”neighbors”, </a:t>
            </a:r>
            <a:r>
              <a:rPr lang="en-US" dirty="0" err="1"/>
              <a:t>min_samples</a:t>
            </a:r>
            <a:r>
              <a:rPr lang="en-US" dirty="0"/>
              <a:t> – min # of points to be considered a cluster.</a:t>
            </a:r>
          </a:p>
          <a:p>
            <a:r>
              <a:rPr lang="en-US" dirty="0"/>
              <a:t>Pos/Neg: Uses density to cluster, can find oddly shaped clusters/not great with varying density</a:t>
            </a:r>
          </a:p>
        </p:txBody>
      </p:sp>
    </p:spTree>
    <p:extLst>
      <p:ext uri="{BB962C8B-B14F-4D97-AF65-F5344CB8AC3E}">
        <p14:creationId xmlns:p14="http://schemas.microsoft.com/office/powerpoint/2010/main" val="392448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96F7-099A-BC41-BEDC-9260B41A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E2730-2492-2447-9587-6D7E2918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36" y="2195678"/>
            <a:ext cx="5549900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066D30-7AB3-CF4B-997F-610527695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57578"/>
            <a:ext cx="5549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94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1660-1F8E-0A41-8817-A2FB259F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Waveforms: Red (Singles)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19756-0E69-614A-820D-95C0CC9C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8" y="1690687"/>
            <a:ext cx="5931242" cy="4326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9CD9BB-5FA7-AF4D-98A0-0639320F1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83" y="1642213"/>
            <a:ext cx="5717059" cy="46976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818726-CB38-5543-90A9-0F88BD7C6063}"/>
              </a:ext>
            </a:extLst>
          </p:cNvPr>
          <p:cNvSpPr txBox="1"/>
          <p:nvPr/>
        </p:nvSpPr>
        <p:spPr>
          <a:xfrm>
            <a:off x="7661189" y="6339826"/>
            <a:ext cx="291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9283C-8CE0-0B49-835D-88335A05A59F}"/>
              </a:ext>
            </a:extLst>
          </p:cNvPr>
          <p:cNvSpPr txBox="1"/>
          <p:nvPr/>
        </p:nvSpPr>
        <p:spPr>
          <a:xfrm>
            <a:off x="1116228" y="6308209"/>
            <a:ext cx="417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Singles out of first 500 waveforms</a:t>
            </a:r>
          </a:p>
        </p:txBody>
      </p:sp>
    </p:spTree>
    <p:extLst>
      <p:ext uri="{BB962C8B-B14F-4D97-AF65-F5344CB8AC3E}">
        <p14:creationId xmlns:p14="http://schemas.microsoft.com/office/powerpoint/2010/main" val="3330131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1660-1F8E-0A41-8817-A2FB259F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Waveforms: Green (Doubles)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4693C-72CC-6747-A1DB-6D0433925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1" y="1344699"/>
            <a:ext cx="5960419" cy="48021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19C307-EE6D-B346-92D4-50FBA7D0B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75597"/>
            <a:ext cx="6096000" cy="4940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147A98-8C24-8844-887D-8E7FA4C08D70}"/>
              </a:ext>
            </a:extLst>
          </p:cNvPr>
          <p:cNvSpPr txBox="1"/>
          <p:nvPr/>
        </p:nvSpPr>
        <p:spPr>
          <a:xfrm>
            <a:off x="1116228" y="6308209"/>
            <a:ext cx="417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Doubles out of first 500 waveforms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926CDE-A6AC-5342-A125-C3DF081BBD01}"/>
              </a:ext>
            </a:extLst>
          </p:cNvPr>
          <p:cNvSpPr txBox="1"/>
          <p:nvPr/>
        </p:nvSpPr>
        <p:spPr>
          <a:xfrm>
            <a:off x="7057768" y="6270991"/>
            <a:ext cx="417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</p:spTree>
    <p:extLst>
      <p:ext uri="{BB962C8B-B14F-4D97-AF65-F5344CB8AC3E}">
        <p14:creationId xmlns:p14="http://schemas.microsoft.com/office/powerpoint/2010/main" val="4030634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1660-1F8E-0A41-8817-A2FB259F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Waveforms: Blue (Triples)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BFD7B-A906-DB4C-A100-F66430EAD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1" y="1690688"/>
            <a:ext cx="6011391" cy="4292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DF59B4-68EE-FA49-92DA-C318FC48B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092" y="1273310"/>
            <a:ext cx="5988908" cy="4790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2E3031-514F-4841-A2B8-A5BB20DEDCBF}"/>
              </a:ext>
            </a:extLst>
          </p:cNvPr>
          <p:cNvSpPr txBox="1"/>
          <p:nvPr/>
        </p:nvSpPr>
        <p:spPr>
          <a:xfrm>
            <a:off x="1116228" y="6308209"/>
            <a:ext cx="417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Triples out of first 500 waveforms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6FDAA-5252-D643-83A3-A804830307F3}"/>
              </a:ext>
            </a:extLst>
          </p:cNvPr>
          <p:cNvSpPr txBox="1"/>
          <p:nvPr/>
        </p:nvSpPr>
        <p:spPr>
          <a:xfrm>
            <a:off x="7111314" y="6308209"/>
            <a:ext cx="417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</p:spTree>
    <p:extLst>
      <p:ext uri="{BB962C8B-B14F-4D97-AF65-F5344CB8AC3E}">
        <p14:creationId xmlns:p14="http://schemas.microsoft.com/office/powerpoint/2010/main" val="2481758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D6E4-A3C7-824F-9DD9-C373B1805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OPTICS: Xi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A2AB6-207C-1A46-B2ED-D0CAC0B59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687769"/>
          </a:xfrm>
        </p:spPr>
        <p:txBody>
          <a:bodyPr>
            <a:normAutofit/>
          </a:bodyPr>
          <a:lstStyle/>
          <a:p>
            <a:r>
              <a:rPr lang="en-US" dirty="0"/>
              <a:t>Creates reachability plot of each point and clusters based on steepness on plot and on min num of points. </a:t>
            </a:r>
          </a:p>
          <a:p>
            <a:r>
              <a:rPr lang="en-US" dirty="0"/>
              <a:t>Pos/Neg: Finds varying density clusters/very sensitive to change in xi parameter and hard to use for BL2 dataset. Too many clusters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858EBE-2664-EA4A-A8EC-20EC032B4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430" y="580768"/>
            <a:ext cx="6239720" cy="38211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F0FDBB-4820-584D-96A4-756369818124}"/>
              </a:ext>
            </a:extLst>
          </p:cNvPr>
          <p:cNvCxnSpPr>
            <a:cxnSpLocks/>
          </p:cNvCxnSpPr>
          <p:nvPr/>
        </p:nvCxnSpPr>
        <p:spPr>
          <a:xfrm flipV="1">
            <a:off x="7771342" y="3967051"/>
            <a:ext cx="224542" cy="283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A2C03A-D4C5-5F48-A65C-25F829E3D11F}"/>
              </a:ext>
            </a:extLst>
          </p:cNvPr>
          <p:cNvCxnSpPr>
            <a:cxnSpLocks/>
          </p:cNvCxnSpPr>
          <p:nvPr/>
        </p:nvCxnSpPr>
        <p:spPr>
          <a:xfrm>
            <a:off x="7863214" y="3582800"/>
            <a:ext cx="377076" cy="29499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244133-B397-7241-AA59-723E3FC77F6E}"/>
              </a:ext>
            </a:extLst>
          </p:cNvPr>
          <p:cNvCxnSpPr>
            <a:cxnSpLocks/>
          </p:cNvCxnSpPr>
          <p:nvPr/>
        </p:nvCxnSpPr>
        <p:spPr>
          <a:xfrm>
            <a:off x="8922958" y="3555491"/>
            <a:ext cx="377076" cy="294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FF3A36-661B-4241-9E7E-3987DAD7F3F6}"/>
              </a:ext>
            </a:extLst>
          </p:cNvPr>
          <p:cNvCxnSpPr>
            <a:cxnSpLocks/>
          </p:cNvCxnSpPr>
          <p:nvPr/>
        </p:nvCxnSpPr>
        <p:spPr>
          <a:xfrm flipV="1">
            <a:off x="9300034" y="3921825"/>
            <a:ext cx="236520" cy="32889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07BD9A-65EC-B046-A568-7F1271D89F0E}"/>
              </a:ext>
            </a:extLst>
          </p:cNvPr>
          <p:cNvSpPr txBox="1"/>
          <p:nvPr/>
        </p:nvSpPr>
        <p:spPr>
          <a:xfrm>
            <a:off x="7460442" y="4247992"/>
            <a:ext cx="3484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Hidden clusters where arrows are</a:t>
            </a:r>
          </a:p>
        </p:txBody>
      </p:sp>
    </p:spTree>
    <p:extLst>
      <p:ext uri="{BB962C8B-B14F-4D97-AF65-F5344CB8AC3E}">
        <p14:creationId xmlns:p14="http://schemas.microsoft.com/office/powerpoint/2010/main" val="116083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96F7-099A-BC41-BEDC-9260B41A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9EE9BF-0A1A-E54C-8A04-3323F04A0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54" y="2396524"/>
            <a:ext cx="5257800" cy="325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EA0E56-C058-BB42-AB0F-B8220BCAE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59116"/>
            <a:ext cx="55499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8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1660-1F8E-0A41-8817-A2FB259F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Waveforms: Yellow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17064-47A5-1744-8B13-1A4996338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2247"/>
            <a:ext cx="12192000" cy="39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12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268</Words>
  <Application>Microsoft Macintosh PowerPoint</Application>
  <PresentationFormat>Widescreen</PresentationFormat>
  <Paragraphs>36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Comparison of Clustering Methods on BL2 Data</vt:lpstr>
      <vt:lpstr>DBSCAN:</vt:lpstr>
      <vt:lpstr>Clusters</vt:lpstr>
      <vt:lpstr>Characteristic Waveforms: Red (Singles)</vt:lpstr>
      <vt:lpstr>Characteristic Waveforms: Green (Doubles)</vt:lpstr>
      <vt:lpstr>Characteristic Waveforms: Blue (Triples)</vt:lpstr>
      <vt:lpstr>OPTICS: Xi</vt:lpstr>
      <vt:lpstr>Clusters</vt:lpstr>
      <vt:lpstr>Characteristic Waveforms: Yellow</vt:lpstr>
      <vt:lpstr>Characteristic Waveforms: Magenta</vt:lpstr>
      <vt:lpstr>Characteristic Waveforms: Others…</vt:lpstr>
      <vt:lpstr>HDBSCAN</vt:lpstr>
      <vt:lpstr>Clusters</vt:lpstr>
      <vt:lpstr>Characteristic Waveforms: Blue (Singles)</vt:lpstr>
      <vt:lpstr>Characteristic Waveforms: Green (Doubles)</vt:lpstr>
      <vt:lpstr>Characteristic Waveforms: Red (Triples)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Clustering Methods on BL2 Data</dc:title>
  <dc:creator>Carter, Eli Philip</dc:creator>
  <cp:lastModifiedBy>Carter, Eli Philip</cp:lastModifiedBy>
  <cp:revision>12</cp:revision>
  <dcterms:created xsi:type="dcterms:W3CDTF">2020-05-26T13:00:40Z</dcterms:created>
  <dcterms:modified xsi:type="dcterms:W3CDTF">2020-05-27T19:10:56Z</dcterms:modified>
</cp:coreProperties>
</file>